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it-IT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MANTIENI SANA LA NATURA,</a:t>
            </a:r>
            <a:br>
              <a:rPr lang="it-it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it-it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non portare piante 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5E044C-EF53-4F96-8E8C-540B72FAE624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2025-04-25T14:17:43Z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